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0" r:id="rId3"/>
    <p:sldId id="259" r:id="rId4"/>
    <p:sldId id="266" r:id="rId5"/>
    <p:sldId id="267" r:id="rId6"/>
    <p:sldId id="268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20E22F-3C4D-42C0-94A6-EDE1E2684059}">
          <p14:sldIdLst/>
        </p14:section>
        <p14:section name="Раздел без заголовка" id="{F5950A47-0D49-4655-B794-4BCD34DB49BE}">
          <p14:sldIdLst>
            <p14:sldId id="258"/>
          </p14:sldIdLst>
        </p14:section>
        <p14:section name="Раздел без заголовка" id="{EE9E3642-D3BF-42AA-856A-B9078527DE39}">
          <p14:sldIdLst>
            <p14:sldId id="270"/>
            <p14:sldId id="259"/>
            <p14:sldId id="266"/>
            <p14:sldId id="267"/>
            <p14:sldId id="268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4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E2E2-7DEF-4032-A1DB-97BB96116D06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71DD-A009-4A76-B39B-D2E528A6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0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71DD-A009-4A76-B39B-D2E528A6AE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9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074C1-D34A-4008-A11F-DB52BDB14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2B470E-7E55-46F6-823E-593AE65B6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80D1C6-8E2E-4142-8F77-6614FF43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E75264-82E8-4456-B688-CBBF1D05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25CDAD-FD6F-4657-8AD0-B789C35F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3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F137E1-EDEA-4234-BFCC-4A520E9A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C097FA-89B0-4BDB-8720-0146DF79C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EC0C7C-EAFE-4D42-A6B0-0E6278FA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B50D02-471F-452A-B56E-7F2C9942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B3D10B-826F-404C-AA08-90F852AA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7E342A-3CE1-4EF5-B307-E690B011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7E3560-53CF-4E54-8ACA-63B46E4FD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5BA2E1-D116-4A52-9D2A-CB787751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722211-3E26-4444-AEE4-9B26B4DB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EDFEC7-AF8F-46D9-8758-E88F61BF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3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3312F-402A-4BB8-AA27-8BAC2E6E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0F0A89-18FA-49B7-86B3-8B86714F4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3F6521-C638-4313-889A-3957E24D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FCC973-F2E1-40B5-9926-974D719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379F22-F32B-48A9-A287-42CE16AA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7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C2FF0-6794-4898-BA60-822A4123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318522-586E-4F77-AFBA-55EA6475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6FA394-BC47-44B7-BC63-5D7FFFF5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28D5AD-1696-4A2B-B957-96DAF86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87FEB4-156F-4091-AD7F-3FC522BF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C692D-0C72-40FA-8F9D-50675005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E73C00-7ED1-4DC7-82D8-68ED8A6EF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C7CBC9-504B-49A9-A2FF-5D6297737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58CCC5-B53B-4317-A178-6A5CC582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39D613-8F37-45E8-A2C7-8773490C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80062C-969E-4749-9854-A4C64871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FDEA8-916F-440A-B5E8-54ADD7E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1D5415-051F-4E0B-9B10-94D6A277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D66F50-E307-4737-8DF5-2755B5499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D0813F-BF42-4C5F-A146-1D6CD6FDC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00A5DD7-6878-48B4-989C-3BF455AA9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43662B-55DD-4462-9CE0-68A445A7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A8ADF71-B038-4157-B65C-8FEF1562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EA02B5-1F27-4921-9615-C4B045E3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5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5A3C8-75A9-4ECC-B61B-1E45231B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E7A18C-9CBF-4DB6-B709-9168C0F7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D1209AB-3D24-4982-BCDE-6EA5F8C5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5AA9DD-E407-4DCB-8B5B-5CF6815C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8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7F6210-6706-4DDC-90D0-0B81C1BF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8B8064-ED61-45F8-97BF-CF67432E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FE908D-0667-4445-B9B7-49256DBB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6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D535A-F18C-429B-9E32-80C241D3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9F05D-A722-4B29-B3B7-39CEFCD3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0E9871-3CF2-4D40-A1F3-61C71CFB3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40709B-41E8-4D81-81B7-B2E1F1CB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8D7D43-AD09-448C-882D-5EDB5B76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648E6E-E7BC-44A8-8633-4EFA85F3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81DF8B-61C2-4D5C-AEDD-1A1CE019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315037-0070-49DF-9E2A-75AD4171A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5823C8-470E-4A9B-8764-521455103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4B4274-1E9B-4AC0-9DEC-1BD0FA91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67D2C7-1DF8-412E-B164-BAB42A5F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3A9BC5-1965-456C-AA85-59638302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7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1A13D-4ECE-4237-B66A-BCD1546B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DD19AD-FA41-4F4A-9FD0-CAC1EC799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CA3D9-A9D7-4A2A-AEFF-9921FAA73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AE4B-9CA0-474B-A251-00D391F16AA8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0A5883-31C3-4A04-9C8A-1A043E5B2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279990-07E3-4F4F-AE9E-9521EBAF7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FF5D-55DA-45DB-A3E4-40EADEBA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5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hyperlink" Target="mailto:asad-22@mail.ru" TargetMode="External"/><Relationship Id="rId4" Type="http://schemas.openxmlformats.org/officeDocument/2006/relationships/hyperlink" Target="http://alhanchurt22.irdo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C510-EBE2-4747-944A-8333285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668" y="3661299"/>
            <a:ext cx="3932237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4016C1-E7B4-4FAB-971A-5D60DE7F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0"/>
            <a:ext cx="12298532" cy="693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F0C20-6B73-41DC-B9ED-A92822AD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0176" y="676275"/>
            <a:ext cx="8248650" cy="519271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МБДОУ «Детский сад №22 </a:t>
            </a:r>
            <a:r>
              <a:rPr lang="ru-RU" sz="3200" b="1" dirty="0" err="1" smtClean="0">
                <a:solidFill>
                  <a:srgbClr val="FF0000"/>
                </a:solidFill>
              </a:rPr>
              <a:t>п.Алханчурт</a:t>
            </a:r>
            <a:r>
              <a:rPr lang="ru-RU" sz="3200" b="1" dirty="0" smtClean="0">
                <a:solidFill>
                  <a:srgbClr val="FF0000"/>
                </a:solidFill>
              </a:rPr>
              <a:t>» МО Пригородный район , РСО-Алания. 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F0654BF-A9FE-428B-A59F-630A98C6CD89}"/>
              </a:ext>
            </a:extLst>
          </p:cNvPr>
          <p:cNvSpPr/>
          <p:nvPr/>
        </p:nvSpPr>
        <p:spPr>
          <a:xfrm>
            <a:off x="7375585" y="1922005"/>
            <a:ext cx="4002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Сайт </a:t>
            </a:r>
            <a:r>
              <a:rPr lang="ru-RU" b="1" dirty="0" smtClean="0"/>
              <a:t>: </a:t>
            </a: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alhanchurt22.irdou.ru</a:t>
            </a:r>
            <a:endParaRPr lang="ru-RU" b="1" dirty="0" smtClean="0"/>
          </a:p>
          <a:p>
            <a:r>
              <a:rPr lang="en-US" b="1" dirty="0" smtClean="0"/>
              <a:t>Email</a:t>
            </a:r>
            <a:r>
              <a:rPr lang="ru-RU" b="1" dirty="0" smtClean="0"/>
              <a:t> 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asad-22@mail.ru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/>
              <a:t>Тел :    </a:t>
            </a:r>
            <a:r>
              <a:rPr lang="ru-RU" b="1" dirty="0" smtClean="0">
                <a:solidFill>
                  <a:schemeClr val="accent1"/>
                </a:solidFill>
              </a:rPr>
              <a:t>8 (867)38 47250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71" y="1578633"/>
            <a:ext cx="5644550" cy="37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C510-EBE2-4747-944A-8333285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16" y="4287838"/>
            <a:ext cx="3932237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4016C1-E7B4-4FAB-971A-5D60DE7F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532" cy="693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F0C20-6B73-41DC-B9ED-A92822AD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0149" y="600075"/>
            <a:ext cx="10281569" cy="517207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</a:rPr>
              <a:t>   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Приглашает выпускников ВУЗов  </a:t>
            </a:r>
            <a:r>
              <a:rPr lang="ru-RU" sz="3600" dirty="0" smtClean="0">
                <a:solidFill>
                  <a:prstClr val="black"/>
                </a:solidFill>
              </a:rPr>
              <a:t>на 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sz="6400" b="1" dirty="0" smtClean="0">
                <a:solidFill>
                  <a:srgbClr val="FF0000"/>
                </a:solidFill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Вакантное  место:</a:t>
            </a:r>
            <a:endParaRPr lang="ru-RU" sz="2800" b="1" u="sng" dirty="0">
              <a:solidFill>
                <a:srgbClr val="FF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Учитель </a:t>
            </a:r>
            <a:r>
              <a:rPr lang="ru-RU" sz="2400" b="1" dirty="0">
                <a:solidFill>
                  <a:srgbClr val="0070C0"/>
                </a:solidFill>
              </a:rPr>
              <a:t>– логопед </a:t>
            </a:r>
            <a:r>
              <a:rPr lang="ru-RU" sz="2400" b="1" dirty="0" smtClean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0,5 </a:t>
            </a:r>
            <a:r>
              <a:rPr lang="ru-RU" sz="2400" dirty="0">
                <a:solidFill>
                  <a:srgbClr val="FF0000"/>
                </a:solidFill>
              </a:rPr>
              <a:t>ст</a:t>
            </a:r>
            <a:r>
              <a:rPr lang="ru-RU" sz="2400" dirty="0" smtClean="0">
                <a:solidFill>
                  <a:srgbClr val="FF0000"/>
                </a:solidFill>
              </a:rPr>
              <a:t>.,</a:t>
            </a:r>
            <a:r>
              <a:rPr lang="ru-RU" sz="2400" dirty="0">
                <a:solidFill>
                  <a:srgbClr val="FF0000"/>
                </a:solidFill>
              </a:rPr>
              <a:t> 10 часов в неделю 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Оклад </a:t>
            </a:r>
            <a:r>
              <a:rPr lang="ru-RU" sz="2400" b="1" dirty="0">
                <a:solidFill>
                  <a:srgbClr val="0070C0"/>
                </a:solidFill>
              </a:rPr>
              <a:t>–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6870 </a:t>
            </a:r>
            <a:r>
              <a:rPr lang="ru-RU" sz="2400" dirty="0" err="1" smtClean="0">
                <a:solidFill>
                  <a:srgbClr val="FF0000"/>
                </a:solidFill>
              </a:rPr>
              <a:t>руб</a:t>
            </a:r>
            <a:r>
              <a:rPr lang="ru-RU" sz="2400" dirty="0" smtClean="0">
                <a:solidFill>
                  <a:srgbClr val="0070C0"/>
                </a:solidFill>
              </a:rPr>
              <a:t> в месяц;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Ежемесячная надбавка </a:t>
            </a:r>
            <a:r>
              <a:rPr lang="ru-RU" sz="2400" b="1" dirty="0">
                <a:solidFill>
                  <a:srgbClr val="0070C0"/>
                </a:solidFill>
              </a:rPr>
              <a:t>за работу в сельской местности -</a:t>
            </a:r>
            <a:r>
              <a:rPr lang="ru-RU" sz="2400" dirty="0">
                <a:solidFill>
                  <a:srgbClr val="FF0000"/>
                </a:solidFill>
              </a:rPr>
              <a:t>900 </a:t>
            </a:r>
            <a:r>
              <a:rPr lang="ru-RU" sz="2400" dirty="0" err="1" smtClean="0">
                <a:solidFill>
                  <a:srgbClr val="FF0000"/>
                </a:solidFill>
              </a:rPr>
              <a:t>руб</a:t>
            </a:r>
            <a:r>
              <a:rPr lang="ru-RU" sz="2400" dirty="0" smtClean="0">
                <a:solidFill>
                  <a:srgbClr val="FF0000"/>
                </a:solidFill>
              </a:rPr>
              <a:t>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70C0"/>
                </a:solidFill>
              </a:rPr>
              <a:t>Характер работы : </a:t>
            </a:r>
            <a:r>
              <a:rPr lang="ru-RU" sz="2400" dirty="0">
                <a:solidFill>
                  <a:srgbClr val="FF0000"/>
                </a:solidFill>
              </a:rPr>
              <a:t>постоянная </a:t>
            </a:r>
            <a:r>
              <a:rPr lang="ru-RU" sz="2400" dirty="0" smtClean="0">
                <a:solidFill>
                  <a:srgbClr val="FF0000"/>
                </a:solidFill>
              </a:rPr>
              <a:t>;</a:t>
            </a:r>
            <a:endParaRPr lang="ru-RU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Квалификационные </a:t>
            </a:r>
            <a:r>
              <a:rPr lang="ru-RU" sz="2400" b="1" dirty="0">
                <a:solidFill>
                  <a:srgbClr val="0070C0"/>
                </a:solidFill>
              </a:rPr>
              <a:t>требования: </a:t>
            </a:r>
            <a:r>
              <a:rPr lang="ru-RU" sz="2400" dirty="0">
                <a:solidFill>
                  <a:srgbClr val="FF0000"/>
                </a:solidFill>
              </a:rPr>
              <a:t>высшее профессиональное образование без предъявления требований к стажу </a:t>
            </a:r>
            <a:r>
              <a:rPr lang="ru-RU" sz="2400" dirty="0" smtClean="0">
                <a:solidFill>
                  <a:srgbClr val="FF0000"/>
                </a:solidFill>
              </a:rPr>
              <a:t>работы.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85DABE-707A-44FB-ADBA-FF16644F57AE}"/>
              </a:ext>
            </a:extLst>
          </p:cNvPr>
          <p:cNvSpPr/>
          <p:nvPr/>
        </p:nvSpPr>
        <p:spPr>
          <a:xfrm>
            <a:off x="7013743" y="969962"/>
            <a:ext cx="621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C510-EBE2-4747-944A-8333285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16" y="4287838"/>
            <a:ext cx="3932237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4016C1-E7B4-4FAB-971A-5D60DE7F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0"/>
            <a:ext cx="12298532" cy="693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F0C20-6B73-41DC-B9ED-A92822AD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5500" y="757475"/>
            <a:ext cx="7648575" cy="105227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етский </a:t>
            </a:r>
            <a:r>
              <a:rPr lang="ru-RU" b="1" dirty="0"/>
              <a:t>сад  </a:t>
            </a:r>
            <a:r>
              <a:rPr lang="ru-RU" b="1" dirty="0" smtClean="0"/>
              <a:t>расположен по </a:t>
            </a:r>
            <a:r>
              <a:rPr lang="ru-RU" b="1" dirty="0"/>
              <a:t>адресу</a:t>
            </a:r>
            <a:r>
              <a:rPr lang="ru-RU" b="1" dirty="0" smtClean="0"/>
              <a:t>: </a:t>
            </a:r>
            <a:r>
              <a:rPr lang="ru-RU" b="1" dirty="0" err="1" smtClean="0"/>
              <a:t>п.Алханчурт</a:t>
            </a:r>
            <a:r>
              <a:rPr lang="ru-RU" b="1" dirty="0" smtClean="0"/>
              <a:t> ,ул. Алханчуртская29А,Пригородный район ,РСО-Алания </a:t>
            </a:r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85DABE-707A-44FB-ADBA-FF16644F57AE}"/>
              </a:ext>
            </a:extLst>
          </p:cNvPr>
          <p:cNvSpPr/>
          <p:nvPr/>
        </p:nvSpPr>
        <p:spPr>
          <a:xfrm>
            <a:off x="7013743" y="969962"/>
            <a:ext cx="621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2" y="1529862"/>
            <a:ext cx="4501660" cy="40058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64467" y="1529862"/>
            <a:ext cx="53105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поселке  </a:t>
            </a:r>
            <a:r>
              <a:rPr lang="ru-RU" b="1" dirty="0">
                <a:solidFill>
                  <a:srgbClr val="0070C0"/>
                </a:solidFill>
              </a:rPr>
              <a:t>имеется </a:t>
            </a:r>
            <a:r>
              <a:rPr lang="ru-RU" b="1" dirty="0" smtClean="0">
                <a:solidFill>
                  <a:srgbClr val="0070C0"/>
                </a:solidFill>
              </a:rPr>
              <a:t>школа </a:t>
            </a:r>
            <a:r>
              <a:rPr lang="ru-RU" b="1" dirty="0">
                <a:solidFill>
                  <a:srgbClr val="0070C0"/>
                </a:solidFill>
              </a:rPr>
              <a:t>,ФАП, </a:t>
            </a:r>
            <a:r>
              <a:rPr lang="ru-RU" b="1" dirty="0" smtClean="0">
                <a:solidFill>
                  <a:srgbClr val="0070C0"/>
                </a:solidFill>
              </a:rPr>
              <a:t>оборудованная детская площадка, </a:t>
            </a:r>
            <a:r>
              <a:rPr lang="ru-RU" b="1" dirty="0">
                <a:solidFill>
                  <a:srgbClr val="0070C0"/>
                </a:solidFill>
              </a:rPr>
              <a:t>отделение почты,   магазины,  пекарня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Детский сад  расположен на расстоянии 100 м. от федеральной трассы  Владикавказ –Беслан 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Ходит </a:t>
            </a:r>
            <a:r>
              <a:rPr lang="ru-RU" b="1" dirty="0">
                <a:solidFill>
                  <a:srgbClr val="0070C0"/>
                </a:solidFill>
              </a:rPr>
              <a:t>рейсовый автобус и </a:t>
            </a:r>
            <a:r>
              <a:rPr lang="ru-RU" b="1" dirty="0" smtClean="0">
                <a:solidFill>
                  <a:srgbClr val="0070C0"/>
                </a:solidFill>
              </a:rPr>
              <a:t>маршрутки  </a:t>
            </a:r>
            <a:r>
              <a:rPr lang="ru-RU" b="1" dirty="0" smtClean="0">
                <a:solidFill>
                  <a:srgbClr val="FF0000"/>
                </a:solidFill>
              </a:rPr>
              <a:t>Владикавказ </a:t>
            </a:r>
            <a:r>
              <a:rPr lang="ru-RU" b="1" dirty="0">
                <a:solidFill>
                  <a:srgbClr val="FF0000"/>
                </a:solidFill>
              </a:rPr>
              <a:t>–Беслан </a:t>
            </a:r>
            <a:r>
              <a:rPr lang="ru-RU" b="1" dirty="0">
                <a:solidFill>
                  <a:srgbClr val="0070C0"/>
                </a:solidFill>
              </a:rPr>
              <a:t>от железно-дорожного вокзала </a:t>
            </a:r>
            <a:r>
              <a:rPr lang="ru-RU" b="1" dirty="0" err="1" smtClean="0">
                <a:solidFill>
                  <a:srgbClr val="0070C0"/>
                </a:solidFill>
              </a:rPr>
              <a:t>г.Владикавказ</a:t>
            </a:r>
            <a:r>
              <a:rPr lang="ru-RU" b="1" dirty="0" smtClean="0">
                <a:solidFill>
                  <a:srgbClr val="0070C0"/>
                </a:solidFill>
              </a:rPr>
              <a:t> по </a:t>
            </a:r>
            <a:r>
              <a:rPr lang="ru-RU" b="1" dirty="0">
                <a:solidFill>
                  <a:srgbClr val="0070C0"/>
                </a:solidFill>
              </a:rPr>
              <a:t>расписанию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Расстояние от </a:t>
            </a:r>
            <a:r>
              <a:rPr lang="ru-RU" b="1" dirty="0" err="1">
                <a:solidFill>
                  <a:srgbClr val="0070C0"/>
                </a:solidFill>
              </a:rPr>
              <a:t>г.Владикавказ</a:t>
            </a:r>
            <a:r>
              <a:rPr lang="ru-RU" b="1" dirty="0">
                <a:solidFill>
                  <a:srgbClr val="0070C0"/>
                </a:solidFill>
              </a:rPr>
              <a:t> -17 км, время в пути - 20 минут </a:t>
            </a:r>
          </a:p>
        </p:txBody>
      </p:sp>
    </p:spTree>
    <p:extLst>
      <p:ext uri="{BB962C8B-B14F-4D97-AF65-F5344CB8AC3E}">
        <p14:creationId xmlns:p14="http://schemas.microsoft.com/office/powerpoint/2010/main" val="1477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C510-EBE2-4747-944A-8333285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16" y="4287838"/>
            <a:ext cx="3932237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4016C1-E7B4-4FAB-971A-5D60DE7F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-605616"/>
            <a:ext cx="12298532" cy="693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F0C20-6B73-41DC-B9ED-A92822AD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477" y="509955"/>
            <a:ext cx="9319845" cy="3956538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Кадровый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состав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нашего дружного коллектива состоит из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Заведующего ,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воспитателей ,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1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музыкального  руководителя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педагога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психолога,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–х единиц техперсонала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1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повара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кухработника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85DABE-707A-44FB-ADBA-FF16644F57AE}"/>
              </a:ext>
            </a:extLst>
          </p:cNvPr>
          <p:cNvSpPr/>
          <p:nvPr/>
        </p:nvSpPr>
        <p:spPr>
          <a:xfrm>
            <a:off x="7013743" y="969962"/>
            <a:ext cx="621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3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C510-EBE2-4747-944A-8333285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16" y="4287838"/>
            <a:ext cx="3932237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4016C1-E7B4-4FAB-971A-5D60DE7F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6" y="-567516"/>
            <a:ext cx="12298532" cy="693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F0C20-6B73-41DC-B9ED-A92822AD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8476" y="483577"/>
            <a:ext cx="5829301" cy="442253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детском саду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имеется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уютный музыкальный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зал,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где дети делают зарядку, разучивают песни, танцуют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проводятся утренники.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85DABE-707A-44FB-ADBA-FF16644F57AE}"/>
              </a:ext>
            </a:extLst>
          </p:cNvPr>
          <p:cNvSpPr/>
          <p:nvPr/>
        </p:nvSpPr>
        <p:spPr>
          <a:xfrm>
            <a:off x="7013743" y="969962"/>
            <a:ext cx="621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1" y="336942"/>
            <a:ext cx="4305300" cy="43581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8" y="1375995"/>
            <a:ext cx="4651130" cy="3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C510-EBE2-4747-944A-8333285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16" y="4287838"/>
            <a:ext cx="3932237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4016C1-E7B4-4FAB-971A-5D60DE7F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532" cy="693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F0C20-6B73-41DC-B9ED-A92822AD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7754" y="1037493"/>
            <a:ext cx="5590140" cy="5715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Имеются  детские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площадки для каждой из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групп ,где проводятся прогулки и праздничные мероприятия для детей.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85DABE-707A-44FB-ADBA-FF16644F57AE}"/>
              </a:ext>
            </a:extLst>
          </p:cNvPr>
          <p:cNvSpPr/>
          <p:nvPr/>
        </p:nvSpPr>
        <p:spPr>
          <a:xfrm>
            <a:off x="7013743" y="969962"/>
            <a:ext cx="621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4" y="1424353"/>
            <a:ext cx="4832838" cy="3683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08" y="2039814"/>
            <a:ext cx="5662246" cy="30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C510-EBE2-4747-944A-8333285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716" y="4287838"/>
            <a:ext cx="3932237" cy="16002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C4016C1-E7B4-4FAB-971A-5D60DE7F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532" cy="69378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F0C20-6B73-41DC-B9ED-A92822AD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0149" y="1428750"/>
            <a:ext cx="10281569" cy="4343400"/>
          </a:xfrm>
        </p:spPr>
        <p:txBody>
          <a:bodyPr>
            <a:normAutofit/>
          </a:bodyPr>
          <a:lstStyle/>
          <a:p>
            <a:pPr algn="ctr"/>
            <a:r>
              <a:rPr lang="ru-RU" sz="6400" dirty="0"/>
              <a:t> </a:t>
            </a:r>
            <a:r>
              <a:rPr lang="ru-RU" sz="2800" b="1" dirty="0">
                <a:solidFill>
                  <a:srgbClr val="002060"/>
                </a:solidFill>
              </a:rPr>
              <a:t>Мы ждем энергичных и знающих свое дело людей, которые хотят работать с детьми и отдавать им частичку себя.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олучать </a:t>
            </a:r>
            <a:r>
              <a:rPr lang="ru-RU" sz="2800" b="1" dirty="0">
                <a:solidFill>
                  <a:srgbClr val="002060"/>
                </a:solidFill>
              </a:rPr>
              <a:t>удовольствие от работы,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уважение и благодарность от детей.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85DABE-707A-44FB-ADBA-FF16644F57AE}"/>
              </a:ext>
            </a:extLst>
          </p:cNvPr>
          <p:cNvSpPr/>
          <p:nvPr/>
        </p:nvSpPr>
        <p:spPr>
          <a:xfrm>
            <a:off x="7013743" y="969962"/>
            <a:ext cx="621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3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39688"/>
            <a:ext cx="12296775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5449" y="2496437"/>
            <a:ext cx="88679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6400" b="1" dirty="0">
                <a:solidFill>
                  <a:srgbClr val="FF0000"/>
                </a:solidFill>
              </a:rPr>
              <a:t>Спасибо </a:t>
            </a:r>
            <a:r>
              <a:rPr lang="ru-RU" sz="6400" b="1" dirty="0" smtClean="0">
                <a:solidFill>
                  <a:srgbClr val="FF0000"/>
                </a:solidFill>
              </a:rPr>
              <a:t>за внимание </a:t>
            </a:r>
            <a:r>
              <a:rPr lang="ru-RU" sz="6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8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718</TotalTime>
  <Words>245</Words>
  <Application>Microsoft Office PowerPoint</Application>
  <PresentationFormat>Произвольный</PresentationFormat>
  <Paragraphs>44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2020-04-30T09:00:52Z</dcterms:created>
  <dcterms:modified xsi:type="dcterms:W3CDTF">2023-06-26T10:46:44Z</dcterms:modified>
</cp:coreProperties>
</file>